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20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openxmlformats.org/officeDocument/2006/relationships/tags" Target="../tags/tag3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tags" Target="../tags/tag8.xml"/><Relationship Id="rId4" Type="http://schemas.openxmlformats.org/officeDocument/2006/relationships/image" Target="../media/image7.png"/><Relationship Id="rId3" Type="http://schemas.openxmlformats.org/officeDocument/2006/relationships/tags" Target="../tags/tag7.xml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tags" Target="../tags/tag12.xml"/><Relationship Id="rId4" Type="http://schemas.openxmlformats.org/officeDocument/2006/relationships/image" Target="../media/image11.png"/><Relationship Id="rId3" Type="http://schemas.openxmlformats.org/officeDocument/2006/relationships/tags" Target="../tags/tag11.xml"/><Relationship Id="rId2" Type="http://schemas.openxmlformats.org/officeDocument/2006/relationships/image" Target="../media/image10.png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23720" y="655320"/>
            <a:ext cx="6947535" cy="509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80260" y="996315"/>
            <a:ext cx="8535035" cy="49739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27530" y="1223010"/>
            <a:ext cx="6769100" cy="44119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52650" y="933450"/>
            <a:ext cx="7886700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63065" y="575945"/>
            <a:ext cx="8591550" cy="37242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99920" y="1004570"/>
            <a:ext cx="8391525" cy="48482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51915"/>
            <a:ext cx="5726430" cy="4160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81750" y="1442720"/>
            <a:ext cx="5875655" cy="39719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72765" y="1311910"/>
            <a:ext cx="5909310" cy="439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99995" y="1529715"/>
            <a:ext cx="5581015" cy="4248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060" y="2182495"/>
            <a:ext cx="2435225" cy="34753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97810" y="2182495"/>
            <a:ext cx="5039360" cy="34886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97825" y="2181860"/>
            <a:ext cx="4423410" cy="34759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228600" y="104775"/>
            <a:ext cx="12649200" cy="6648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107440"/>
            <a:ext cx="6229350" cy="3546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88735" y="1107440"/>
            <a:ext cx="5742305" cy="3680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68110" y="5328920"/>
            <a:ext cx="5416550" cy="102616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 flipV="1">
            <a:off x="7620000" y="3223260"/>
            <a:ext cx="45720" cy="22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7368540" y="3131820"/>
            <a:ext cx="396240" cy="224790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0355" y="706755"/>
            <a:ext cx="11688445" cy="54444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61795" y="914400"/>
            <a:ext cx="8867775" cy="50292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COMMONDATA" val="eyJoZGlkIjoiYzI3MWZmYmRjMjNmZWE5MDI3ZTExZjA0M2YyODNmZTM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Arial</vt:lpstr>
      <vt:lpstr>宋体</vt:lpstr>
      <vt:lpstr>Wingdings</vt:lpstr>
      <vt:lpstr>Arial Unicode MS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zhouyucheng (D)</dc:creator>
  <cp:lastModifiedBy>茕丿夜</cp:lastModifiedBy>
  <cp:revision>21</cp:revision>
  <dcterms:created xsi:type="dcterms:W3CDTF">2023-05-28T08:16:00Z</dcterms:created>
  <dcterms:modified xsi:type="dcterms:W3CDTF">2023-05-28T09:25:07Z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C7270FA5A2544D96BA225853A0543474_12</vt:lpwstr>
  </property>
  <property fmtid="{D5CDD505-2E9C-101B-9397-08002B2CF9AE}" pid="3" name="KSOProductBuildVer">
    <vt:lpwstr>2052-11.1.0.14309</vt:lpwstr>
  </property>
  <property fmtid="{D5CDD505-2E9C-101B-9397-08002B2CF9AE}" pid="4" name="_2015_ms_pID_725343">
    <vt:lpwstr>(3)P44ITM5fB0F+0W2ZsbXZElGwcnGhWzQ1WegcoXWOrOja+ElvHqKMhN5eIgpYO/fmC0P9n3WE
1kx1I4ptsGmeSo8XJZiLDeewvIvfSYSmP3IDo6+0y+ulQqxh+sYnqlrR6SCZ5FeOTx36Hnes
Is/mcNAsevZSCGtXqjj5tx5pBGB8QMweLXj4ik6BrLi9Nna4p//R3r6UGQvNoKmJHbquAF2c
Sap4GVnSWR9z73qNGW</vt:lpwstr>
  </property>
  <property fmtid="{D5CDD505-2E9C-101B-9397-08002B2CF9AE}" pid="5" name="_2015_ms_pID_7253431">
    <vt:lpwstr>k3zkouk+9x8lLYMY9dl9fX9xsaVN7DegJBI4ol8bxhchGZQ3N1l5uU
kdkDUiLAq6cI3NDIjbVQ1ptAfbtaP979BBCNIxA1MX6UxD+peadgm43IfDjvMBYcIjMwPa3a
jqk/O8ZF/q3CkXVDs5yQZZY7PMdm7bQx1ZdinIOrlDwH91d1UGzH9TjFdI9d99EaNs/94tvf
rsat6Vnddj2Ofrshx6QH2+njZlz1Ky2BaedL</vt:lpwstr>
  </property>
  <property fmtid="{D5CDD505-2E9C-101B-9397-08002B2CF9AE}" pid="6" name="_2015_ms_pID_7253432">
    <vt:lpwstr>vw==</vt:lpwstr>
  </property>
</Properties>
</file>